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6869-A83D-400A-818B-297134ACFA5B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A297-3365-4071-8D82-56AEBE490C6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 descr="fairplay card 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252" y="3068959"/>
            <a:ext cx="288663" cy="504057"/>
          </a:xfrm>
          <a:prstGeom prst="rect">
            <a:avLst/>
          </a:prstGeom>
          <a:noFill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0492" y="3068960"/>
            <a:ext cx="288663" cy="504056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805264"/>
            <a:ext cx="360040" cy="628693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805264"/>
            <a:ext cx="360040" cy="628693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805264"/>
            <a:ext cx="360040" cy="628693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805264"/>
            <a:ext cx="360040" cy="628693"/>
          </a:xfrm>
          <a:prstGeom prst="rect">
            <a:avLst/>
          </a:prstGeom>
          <a:noFill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050682"/>
            <a:ext cx="288032" cy="502955"/>
          </a:xfrm>
          <a:prstGeom prst="rect">
            <a:avLst/>
          </a:prstGeom>
          <a:noFill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068960"/>
            <a:ext cx="318802" cy="556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ol</dc:creator>
  <cp:lastModifiedBy>ol</cp:lastModifiedBy>
  <cp:revision>8</cp:revision>
  <dcterms:created xsi:type="dcterms:W3CDTF">2020-11-01T21:17:57Z</dcterms:created>
  <dcterms:modified xsi:type="dcterms:W3CDTF">2020-11-02T14:13:55Z</dcterms:modified>
</cp:coreProperties>
</file>